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notesMasterIdLst>
    <p:notesMasterId r:id="rId16"/>
  </p:notesMasterIdLst>
  <p:sldIdLst>
    <p:sldId id="324" r:id="rId2"/>
    <p:sldId id="388" r:id="rId3"/>
    <p:sldId id="429" r:id="rId4"/>
    <p:sldId id="432" r:id="rId5"/>
    <p:sldId id="395" r:id="rId6"/>
    <p:sldId id="435" r:id="rId7"/>
    <p:sldId id="411" r:id="rId8"/>
    <p:sldId id="433" r:id="rId9"/>
    <p:sldId id="440" r:id="rId10"/>
    <p:sldId id="434" r:id="rId11"/>
    <p:sldId id="441" r:id="rId12"/>
    <p:sldId id="414" r:id="rId13"/>
    <p:sldId id="436" r:id="rId14"/>
    <p:sldId id="437" r:id="rId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2" autoAdjust="0"/>
    <p:restoredTop sz="94624" autoAdjust="0"/>
  </p:normalViewPr>
  <p:slideViewPr>
    <p:cSldViewPr>
      <p:cViewPr varScale="1">
        <p:scale>
          <a:sx n="48" d="100"/>
          <a:sy n="48" d="100"/>
        </p:scale>
        <p:origin x="53" y="6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F5BCC2-1782-4FE5-9481-431AA6809EF4}" type="datetimeFigureOut">
              <a:rPr lang="en-AU"/>
              <a:pPr>
                <a:defRPr/>
              </a:pPr>
              <a:t>2/07/2019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1835FB9-6EED-43C5-BBDF-61932BF970C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</a:t>
            </a:fld>
            <a:endParaRPr lang="en-A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4117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853368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17364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987972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89832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8864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41964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5238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939247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1958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67291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47875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dirty="0">
              <a:ea typeface="新細明體" pitchFamily="18" charset="-12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EF8873-9D12-413A-B999-6E424E04B7BC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501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D89CB-2575-49D5-AFB2-EC304C13D95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90C77-C0C3-416F-B6EE-49EB69948D7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26C22-F65A-469A-B87F-0D4F0428331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05A7-189C-412D-92C5-891FF131D2A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15F15-4DE2-4B8A-8864-C1C4C0F870B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2DCC4-6E5F-47C8-92CB-9F856FC3263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86EF8-446C-4FB5-A1F4-55B87BE939C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CB475-B34E-48FB-952C-2EA91C24072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BADDE-3AA4-4D3D-AB3A-45F4E825575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69FD-9A08-4EF7-BE92-435739A521A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C7B46-8657-4A39-88A8-D8F6602E6B4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7C6B6D-4388-4A5A-92FF-3CE67B9E9D3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23728" y="1138404"/>
            <a:ext cx="5328592" cy="4581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742950" indent="-742950">
              <a:lnSpc>
                <a:spcPct val="150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講道題目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i="1" dirty="0">
              <a:latin typeface="Times New Roman" pitchFamily="18" charset="0"/>
              <a:ea typeface="DFKai-SB" pitchFamily="65" charset="-120"/>
              <a:cs typeface="Times New Roman" pitchFamily="18" charset="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作合神所用的器皿 </a:t>
            </a:r>
            <a:endParaRPr lang="en-AU" altLang="zh-TW" sz="1000" b="1" u="sng" kern="1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  <a:cs typeface="Ebrima" pitchFamily="2" charset="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u="sng" dirty="0">
                <a:latin typeface="DFKai-SB" pitchFamily="65" charset="-120"/>
                <a:ea typeface="DFKai-SB" pitchFamily="65" charset="-120"/>
              </a:rPr>
              <a:t>講道經文</a:t>
            </a:r>
            <a:r>
              <a:rPr lang="zh-TW" altLang="en-US" sz="4400" b="1" dirty="0">
                <a:latin typeface="DFKai-SB" pitchFamily="65" charset="-120"/>
                <a:ea typeface="DFKai-SB" pitchFamily="65" charset="-120"/>
              </a:rPr>
              <a:t>：</a:t>
            </a:r>
            <a:endParaRPr lang="en-AU" altLang="zh-TW" sz="4400" b="1" dirty="0">
              <a:latin typeface="DFKai-SB" pitchFamily="65" charset="-120"/>
              <a:ea typeface="DFKai-SB" pitchFamily="65" charset="-120"/>
            </a:endParaRP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耶利米書</a:t>
            </a:r>
            <a:r>
              <a:rPr lang="en-US" sz="4400" b="1" dirty="0">
                <a:latin typeface="Times New Roman" panose="02020603050405020304" pitchFamily="18" charset="0"/>
                <a:ea typeface="MingLiU" panose="02020509000000000000" pitchFamily="49" charset="-120"/>
              </a:rPr>
              <a:t>18:1-6;</a:t>
            </a:r>
            <a:r>
              <a:rPr lang="en-US" sz="4400" b="1" dirty="0">
                <a:latin typeface="MingLiU" panose="02020509000000000000" pitchFamily="49" charset="-120"/>
                <a:cs typeface="Times New Roman" panose="02020603050405020304" pitchFamily="18" charset="0"/>
              </a:rPr>
              <a:t> </a:t>
            </a:r>
          </a:p>
          <a:p>
            <a:pPr marL="742950" indent="-742950">
              <a:lnSpc>
                <a:spcPct val="125000"/>
              </a:lnSpc>
            </a:pPr>
            <a:r>
              <a:rPr lang="zh-TW" altLang="en-US" sz="4400" b="1" dirty="0">
                <a:ea typeface="DFKai-SB" panose="03000509000000000000" pitchFamily="65" charset="-120"/>
                <a:cs typeface="Times New Roman" panose="02020603050405020304" pitchFamily="18" charset="0"/>
              </a:rPr>
              <a:t>提摩太後書</a:t>
            </a:r>
            <a:r>
              <a:rPr lang="en-US" sz="4400" b="1" dirty="0">
                <a:latin typeface="Times New Roman" panose="02020603050405020304" pitchFamily="18" charset="0"/>
                <a:ea typeface="MingLiU" panose="02020509000000000000" pitchFamily="49" charset="-120"/>
              </a:rPr>
              <a:t>2:20-22</a:t>
            </a:r>
            <a:endParaRPr lang="en-AU" sz="32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3568" y="2407857"/>
            <a:ext cx="8208912" cy="17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羅馬書</a:t>
            </a:r>
            <a:r>
              <a:rPr lang="en-US" altLang="zh-TW" sz="4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12:16</a:t>
            </a:r>
          </a:p>
          <a:p>
            <a:pPr>
              <a:lnSpc>
                <a:spcPct val="125000"/>
              </a:lnSpc>
            </a:pPr>
            <a:endParaRPr lang="en-US" altLang="zh-TW" sz="800" b="1" u="sng" kern="100" dirty="0">
              <a:solidFill>
                <a:srgbClr val="0000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不要志氣高大，倒要俯就卑微的事。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33609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259632" y="1763383"/>
            <a:ext cx="7200800" cy="333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路加福音</a:t>
            </a:r>
            <a:r>
              <a:rPr lang="en-US" altLang="zh-TW" sz="4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19:17</a:t>
            </a:r>
          </a:p>
          <a:p>
            <a:pPr>
              <a:lnSpc>
                <a:spcPct val="125000"/>
              </a:lnSpc>
            </a:pPr>
            <a:endParaRPr lang="en-US" altLang="zh-TW" sz="800" b="1" u="sng" kern="100" dirty="0">
              <a:solidFill>
                <a:srgbClr val="000000"/>
              </a:solidFill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好</a:t>
            </a:r>
            <a:r>
              <a:rPr lang="zh-TW" altLang="en-US" sz="4000" b="1" dirty="0">
                <a:ea typeface="DFKai-SB" panose="03000509000000000000" pitchFamily="65" charset="-120"/>
                <a:cs typeface="Arial" panose="020B0604020202020204" pitchFamily="34" charset="0"/>
              </a:rPr>
              <a:t>！良善的僕人</a:t>
            </a: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，你既在最小的事上有忠心，可以有權柄管十座城。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0159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07704" y="523236"/>
            <a:ext cx="4104456" cy="5811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kern="100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成為聖潔器皿</a:t>
            </a:r>
            <a:endParaRPr lang="en-AU" altLang="zh-TW" sz="4400" b="1" u="sng" kern="1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PMingLiU" panose="02020500000000000000" pitchFamily="18" charset="-120"/>
              </a:rPr>
              <a:t>耶穌，我敬拜祢   </a:t>
            </a:r>
            <a:endParaRPr lang="en-AU" altLang="zh-TW" sz="4000" b="1" dirty="0">
              <a:ea typeface="DFKai-SB" panose="03000509000000000000" pitchFamily="65" charset="-120"/>
              <a:cs typeface="PMingLiU" panose="02020500000000000000" pitchFamily="18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PMingLiU" panose="02020500000000000000" pitchFamily="18" charset="-120"/>
              </a:rPr>
              <a:t>耶穌，我稱頌祢</a:t>
            </a:r>
            <a:endParaRPr lang="en-AU" altLang="zh-TW" sz="4000" b="1" dirty="0">
              <a:ea typeface="DFKai-SB" panose="03000509000000000000" pitchFamily="65" charset="-120"/>
              <a:cs typeface="PMingLiU" panose="02020500000000000000" pitchFamily="18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dirty="0">
              <a:ea typeface="DFKai-SB" panose="03000509000000000000" pitchFamily="65" charset="-120"/>
              <a:cs typeface="PMingLiU" panose="02020500000000000000" pitchFamily="18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PMingLiU" panose="02020500000000000000" pitchFamily="18" charset="-120"/>
              </a:rPr>
              <a:t>祢救贖我命   </a:t>
            </a:r>
            <a:endParaRPr lang="en-AU" altLang="zh-TW" sz="4000" b="1" dirty="0">
              <a:ea typeface="DFKai-SB" panose="03000509000000000000" pitchFamily="65" charset="-120"/>
              <a:cs typeface="PMingLiU" panose="02020500000000000000" pitchFamily="18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PMingLiU" panose="02020500000000000000" pitchFamily="18" charset="-120"/>
              </a:rPr>
              <a:t>祢賜下真理   </a:t>
            </a:r>
            <a:endParaRPr lang="en-AU" altLang="zh-TW" sz="4000" b="1" dirty="0">
              <a:ea typeface="DFKai-SB" panose="03000509000000000000" pitchFamily="65" charset="-120"/>
              <a:cs typeface="PMingLiU" panose="02020500000000000000" pitchFamily="18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PMingLiU" panose="02020500000000000000" pitchFamily="18" charset="-120"/>
              </a:rPr>
              <a:t>我願順服祢</a:t>
            </a: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PMingLiU" panose="02020500000000000000" pitchFamily="18" charset="-120"/>
              </a:rPr>
              <a:t>	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27347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07704" y="1556792"/>
            <a:ext cx="5688632" cy="4023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耶穌，我敬拜祢   </a:t>
            </a:r>
            <a:endParaRPr lang="en-AU" altLang="zh-TW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耶穌，我稱頌祢</a:t>
            </a:r>
            <a:endParaRPr lang="en-AU" altLang="zh-TW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endParaRPr lang="zh-TW" altLang="en-US" sz="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祢洗凈我心   </a:t>
            </a:r>
            <a:endParaRPr lang="en-AU" altLang="zh-TW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成為祢器皿  獻給祢，耶穌求祢帶領</a:t>
            </a:r>
          </a:p>
        </p:txBody>
      </p:sp>
    </p:spTree>
    <p:extLst>
      <p:ext uri="{BB962C8B-B14F-4D97-AF65-F5344CB8AC3E}">
        <p14:creationId xmlns:p14="http://schemas.microsoft.com/office/powerpoint/2010/main" val="3832006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763688" y="620688"/>
            <a:ext cx="6840760" cy="595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成為聖潔，被祢使用   </a:t>
            </a:r>
            <a:endParaRPr lang="en-AU" altLang="zh-TW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倒空自己，求聖靈降臨</a:t>
            </a:r>
            <a:endParaRPr lang="en-AU" altLang="zh-TW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zh-TW" altLang="en-US" sz="8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一生一世   成為聖潔器皿   </a:t>
            </a:r>
            <a:endParaRPr lang="en-AU" altLang="zh-TW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獻給祢，願合祢心意</a:t>
            </a:r>
            <a:endParaRPr lang="en-AU" altLang="zh-TW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endParaRPr lang="en-AU" altLang="zh-TW" sz="8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一生一世   成為聖潔器皿   </a:t>
            </a:r>
            <a:endParaRPr lang="en-AU" altLang="zh-TW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獻給祢，願合祢心意</a:t>
            </a:r>
            <a:endParaRPr lang="en-AU" altLang="zh-TW" sz="4000" b="1" kern="100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ea typeface="DFKai-SB" panose="03000509000000000000" pitchFamily="65" charset="-120"/>
                <a:cs typeface="Times New Roman" panose="02020603050405020304" pitchFamily="18" charset="0"/>
              </a:rPr>
              <a:t>獻給祢，願合祢心意。</a:t>
            </a:r>
          </a:p>
          <a:p>
            <a:pPr>
              <a:lnSpc>
                <a:spcPct val="125000"/>
              </a:lnSpc>
            </a:pPr>
            <a:endParaRPr lang="en-AU" altLang="zh-TW" sz="1000" b="1" dirty="0">
              <a:ea typeface="DFKai-SB" panose="03000509000000000000" pitchFamily="65" charset="-120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60052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331640" y="1412776"/>
            <a:ext cx="7488832" cy="3638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400" b="1" u="sng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作為器皿要注意的三項事情</a:t>
            </a:r>
            <a:r>
              <a:rPr lang="zh-TW" altLang="en-US" sz="44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：</a:t>
            </a:r>
            <a:endParaRPr lang="en-AU" altLang="zh-TW" sz="44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endParaRPr lang="en-AU" altLang="zh-TW" sz="800" b="1" kern="100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（一）要順服</a:t>
            </a:r>
            <a:endParaRPr lang="en-AU" altLang="zh-TW" sz="40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（二）要自潔</a:t>
            </a:r>
            <a:endParaRPr lang="en-AU" altLang="zh-TW" sz="40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（三）要甘心樂意</a:t>
            </a:r>
            <a:endParaRPr lang="en-AU" sz="40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</p:txBody>
      </p:sp>
    </p:spTree>
    <p:extLst>
      <p:ext uri="{BB962C8B-B14F-4D97-AF65-F5344CB8AC3E}">
        <p14:creationId xmlns:p14="http://schemas.microsoft.com/office/powerpoint/2010/main" val="200573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699792" y="2780928"/>
            <a:ext cx="3528392" cy="1098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（一）要順服</a:t>
            </a:r>
            <a:endParaRPr lang="en-AU" altLang="zh-TW" sz="4000" b="1" dirty="0"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95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683568" y="2138486"/>
            <a:ext cx="8208912" cy="25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耶利米書</a:t>
            </a:r>
            <a:r>
              <a:rPr lang="en-US" altLang="zh-TW" sz="4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18:6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以色列家啊，泥在窰匠的心中怎樣，你們在我的手中也怎樣。</a:t>
            </a:r>
            <a:endParaRPr lang="zh-TW" altLang="en-US" sz="40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5567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99592" y="980728"/>
            <a:ext cx="7704856" cy="4716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雅各書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en-US" altLang="zh-TW" sz="44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sz="4400" b="1" u="sng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2-4</a:t>
            </a: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我的弟兄們，你們落在百般試煉中，都要以為大喜樂；因為知道你們的信心經過試驗，就生忍耐。但忍耐也當成功，使你們成全，完備，毫無缺欠。</a:t>
            </a:r>
            <a:endParaRPr lang="zh-TW" altLang="en-US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179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411760" y="2852936"/>
            <a:ext cx="3838273" cy="945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endParaRPr lang="en-AU" altLang="zh-TW" sz="800" b="1" u="sng" dirty="0">
              <a:latin typeface="DFKai-SB" pitchFamily="65" charset="-120"/>
              <a:ea typeface="DFKai-SB" pitchFamily="65" charset="-120"/>
            </a:endParaRPr>
          </a:p>
          <a:p>
            <a:pPr lvl="0" algn="just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tabLst>
                <a:tab pos="390525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</a:tabLst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（二）要自潔</a:t>
            </a:r>
            <a:endParaRPr lang="en-AU" sz="4000" dirty="0">
              <a:solidFill>
                <a:srgbClr val="000000"/>
              </a:solidFill>
              <a:latin typeface="Times New Roman" panose="02020603050405020304" pitchFamily="18" charset="0"/>
              <a:ea typeface="CFShouSung"/>
            </a:endParaRPr>
          </a:p>
        </p:txBody>
      </p:sp>
    </p:spTree>
    <p:extLst>
      <p:ext uri="{BB962C8B-B14F-4D97-AF65-F5344CB8AC3E}">
        <p14:creationId xmlns:p14="http://schemas.microsoft.com/office/powerpoint/2010/main" val="1450627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1753765"/>
            <a:ext cx="8208912" cy="3350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400" b="1" u="sng" dirty="0">
                <a:solidFill>
                  <a:srgbClr val="00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提摩太後書</a:t>
            </a:r>
            <a:r>
              <a:rPr lang="en-US" altLang="zh-TW" sz="4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2:21</a:t>
            </a:r>
          </a:p>
          <a:p>
            <a:pPr>
              <a:lnSpc>
                <a:spcPct val="125000"/>
              </a:lnSpc>
            </a:pPr>
            <a:endParaRPr lang="en-US" altLang="zh-TW" sz="900" b="1" u="sng" dirty="0">
              <a:latin typeface="Times New Roman" panose="02020603050405020304" pitchFamily="18" charset="0"/>
              <a:ea typeface="DFKai-SB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dirty="0">
                <a:ea typeface="DFKai-SB" panose="03000509000000000000" pitchFamily="65" charset="-120"/>
                <a:cs typeface="Times New Roman" panose="02020603050405020304" pitchFamily="18" charset="0"/>
              </a:rPr>
              <a:t>人若自潔，脫離卑賤的事，就必作貴重的器皿，成為聖潔，合乎主用，預備行各樣的善事。</a:t>
            </a:r>
            <a:endParaRPr lang="zh-TW" altLang="en-US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855216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91580" y="1801855"/>
            <a:ext cx="7560840" cy="3254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u="sng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提摩太後書</a:t>
            </a:r>
            <a:r>
              <a:rPr lang="en-US" sz="4000" b="1" u="sng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2:22</a:t>
            </a:r>
          </a:p>
          <a:p>
            <a:pPr>
              <a:lnSpc>
                <a:spcPct val="125000"/>
              </a:lnSpc>
            </a:pPr>
            <a:endParaRPr lang="en-US" sz="800" b="1" u="sng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25000"/>
              </a:lnSpc>
            </a:pPr>
            <a:r>
              <a:rPr lang="zh-TW" altLang="en-US" sz="4000" b="1" kern="100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你要逃避少年的私慾，同那清心禱告的人追求公義、信德、仁愛、和平。</a:t>
            </a:r>
            <a:endParaRPr lang="zh-TW" altLang="en-US" sz="800" b="1" dirty="0"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6069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123728" y="3032962"/>
            <a:ext cx="4464496" cy="792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5000"/>
              </a:lnSpc>
            </a:pPr>
            <a:r>
              <a:rPr lang="zh-TW" alt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（三）要甘心樂意</a:t>
            </a:r>
            <a:endParaRPr lang="en-AU" altLang="zh-TW" sz="40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90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2855</TotalTime>
  <Words>354</Words>
  <Application>Microsoft Office PowerPoint</Application>
  <PresentationFormat>On-screen Show (4:3)</PresentationFormat>
  <Paragraphs>73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CFShouSung</vt:lpstr>
      <vt:lpstr>DFKai-SB</vt:lpstr>
      <vt:lpstr>MingLiU</vt:lpstr>
      <vt:lpstr>PMingLiU</vt:lpstr>
      <vt:lpstr>PMingLiU</vt:lpstr>
      <vt:lpstr>SimSun</vt:lpstr>
      <vt:lpstr>Arial</vt:lpstr>
      <vt:lpstr>Calibri</vt:lpstr>
      <vt:lpstr>Ebrima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從家庭看靈性追求</dc:title>
  <dc:creator>Raymond Au</dc:creator>
  <cp:lastModifiedBy>iwlam111@outlook.com</cp:lastModifiedBy>
  <cp:revision>350</cp:revision>
  <dcterms:created xsi:type="dcterms:W3CDTF">2007-06-09T13:15:36Z</dcterms:created>
  <dcterms:modified xsi:type="dcterms:W3CDTF">2019-07-02T11:43:12Z</dcterms:modified>
</cp:coreProperties>
</file>